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</p:sldMasterIdLst>
  <p:notesMasterIdLst>
    <p:notesMasterId r:id="rId14"/>
  </p:notesMasterIdLst>
  <p:handoutMasterIdLst>
    <p:handoutMasterId r:id="rId15"/>
  </p:handoutMasterIdLst>
  <p:sldIdLst>
    <p:sldId id="275" r:id="rId2"/>
    <p:sldId id="276" r:id="rId3"/>
    <p:sldId id="257" r:id="rId4"/>
    <p:sldId id="265" r:id="rId5"/>
    <p:sldId id="283" r:id="rId6"/>
    <p:sldId id="279" r:id="rId7"/>
    <p:sldId id="277" r:id="rId8"/>
    <p:sldId id="282" r:id="rId9"/>
    <p:sldId id="278" r:id="rId10"/>
    <p:sldId id="280" r:id="rId11"/>
    <p:sldId id="281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44" autoAdjust="0"/>
    <p:restoredTop sz="94660"/>
  </p:normalViewPr>
  <p:slideViewPr>
    <p:cSldViewPr snapToGrid="0">
      <p:cViewPr varScale="1">
        <p:scale>
          <a:sx n="82" d="100"/>
          <a:sy n="82" d="100"/>
        </p:scale>
        <p:origin x="14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980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1/10/2024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164920"/>
            <a:ext cx="8674100" cy="493107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6482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C5DD3B49-F775-49FC-ACAD-45B074D1C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0488" y="2365248"/>
            <a:ext cx="4383024" cy="2127504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8804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94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7547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1/10/2024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1353402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6">
            <a:extLst>
              <a:ext uri="{FF2B5EF4-FFF2-40B4-BE49-F238E27FC236}">
                <a16:creationId xmlns:a16="http://schemas.microsoft.com/office/drawing/2014/main" id="{689FBFE6-E7AD-40DE-88B8-794C73F95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1295" y="224917"/>
            <a:ext cx="5397627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 ……………………………………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C2ED7A5-CBB5-4B5C-BD2A-3596087A71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24251" y="1011238"/>
            <a:ext cx="5384672" cy="552926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21F2271-B488-4DC9-A50E-592D82F22C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1/10/2024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06E966D-F219-41DE-82BF-3F3121B7D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F61A491-C108-489A-B2EA-9FC27DAD4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388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1/10/2024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540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1/10/2024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227550"/>
            <a:ext cx="8674100" cy="486844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4231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1/10/2024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018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83" r:id="rId5"/>
    <p:sldLayoutId id="2147483676" r:id="rId6"/>
    <p:sldLayoutId id="2147483679" r:id="rId7"/>
    <p:sldLayoutId id="2147483680" r:id="rId8"/>
    <p:sldLayoutId id="2147483681" r:id="rId9"/>
    <p:sldLayoutId id="2147483682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2086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2. Đào tạo dữ liệu</a:t>
            </a:r>
            <a:endParaRPr lang="en-US" dirty="0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7FE11E77-A291-0B14-A41B-EE91A7FD7092}"/>
              </a:ext>
            </a:extLst>
          </p:cNvPr>
          <p:cNvSpPr txBox="1"/>
          <p:nvPr/>
        </p:nvSpPr>
        <p:spPr>
          <a:xfrm>
            <a:off x="577642" y="1066989"/>
            <a:ext cx="7988715" cy="373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- Thực hiện </a:t>
            </a:r>
            <a:r>
              <a:rPr lang="vi-VN" dirty="0" err="1"/>
              <a:t>training</a:t>
            </a:r>
            <a:r>
              <a:rPr lang="vi-VN" dirty="0"/>
              <a:t> </a:t>
            </a:r>
            <a:r>
              <a:rPr lang="vi-VN" dirty="0" err="1"/>
              <a:t>model</a:t>
            </a:r>
            <a:r>
              <a:rPr lang="vi-VN" dirty="0"/>
              <a:t>: </a:t>
            </a:r>
            <a:endParaRPr lang="en-US" dirty="0"/>
          </a:p>
        </p:txBody>
      </p:sp>
      <p:pic>
        <p:nvPicPr>
          <p:cNvPr id="13" name="Hình ảnh 12">
            <a:extLst>
              <a:ext uri="{FF2B5EF4-FFF2-40B4-BE49-F238E27FC236}">
                <a16:creationId xmlns:a16="http://schemas.microsoft.com/office/drawing/2014/main" id="{07D931F8-B04E-953F-43FA-3634C4BC3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730" y="1642188"/>
            <a:ext cx="6692540" cy="390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467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2. Đào tạo dữ liệu</a:t>
            </a:r>
            <a:endParaRPr lang="en-US" dirty="0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7FE11E77-A291-0B14-A41B-EE91A7FD7092}"/>
              </a:ext>
            </a:extLst>
          </p:cNvPr>
          <p:cNvSpPr txBox="1"/>
          <p:nvPr/>
        </p:nvSpPr>
        <p:spPr>
          <a:xfrm>
            <a:off x="577642" y="1066989"/>
            <a:ext cx="7988715" cy="373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- Chuyển đổi </a:t>
            </a:r>
            <a:r>
              <a:rPr lang="vi-VN" dirty="0" err="1"/>
              <a:t>model</a:t>
            </a:r>
            <a:r>
              <a:rPr lang="vi-VN" dirty="0"/>
              <a:t> sang </a:t>
            </a:r>
            <a:r>
              <a:rPr lang="vi-VN" dirty="0" err="1"/>
              <a:t>file</a:t>
            </a:r>
            <a:r>
              <a:rPr lang="vi-VN" dirty="0"/>
              <a:t> tflite5: </a:t>
            </a:r>
            <a:endParaRPr lang="en-US" dirty="0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89E85574-C6C3-DDAD-B405-9446A3582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302" y="1633921"/>
            <a:ext cx="5235394" cy="685859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46208908-7621-171A-9A62-D08BB3177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302" y="2787950"/>
            <a:ext cx="5235394" cy="264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41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A7ECF-1792-4255-AF79-1338056A1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7156" y="2422090"/>
            <a:ext cx="5397627" cy="1006910"/>
          </a:xfrm>
        </p:spPr>
        <p:txBody>
          <a:bodyPr/>
          <a:lstStyle/>
          <a:p>
            <a:pPr algn="ctr"/>
            <a:r>
              <a:rPr lang="vi-VN" sz="6000" dirty="0" err="1">
                <a:solidFill>
                  <a:srgbClr val="C00000"/>
                </a:solidFill>
              </a:rPr>
              <a:t>Thank</a:t>
            </a:r>
            <a:r>
              <a:rPr lang="vi-VN" sz="6000" dirty="0">
                <a:solidFill>
                  <a:srgbClr val="C00000"/>
                </a:solidFill>
              </a:rPr>
              <a:t> </a:t>
            </a:r>
            <a:r>
              <a:rPr lang="vi-VN" sz="6000" dirty="0" err="1">
                <a:solidFill>
                  <a:srgbClr val="C00000"/>
                </a:solidFill>
              </a:rPr>
              <a:t>you</a:t>
            </a:r>
            <a:r>
              <a:rPr lang="vi-VN" sz="6000" dirty="0">
                <a:solidFill>
                  <a:srgbClr val="C00000"/>
                </a:solidFill>
              </a:rPr>
              <a:t> </a:t>
            </a:r>
            <a:r>
              <a:rPr lang="vi-VN" sz="6000" dirty="0" err="1">
                <a:solidFill>
                  <a:srgbClr val="C00000"/>
                </a:solidFill>
              </a:rPr>
              <a:t>for</a:t>
            </a:r>
            <a:r>
              <a:rPr lang="vi-VN" sz="6000" dirty="0">
                <a:solidFill>
                  <a:srgbClr val="C00000"/>
                </a:solidFill>
              </a:rPr>
              <a:t> </a:t>
            </a:r>
            <a:r>
              <a:rPr lang="vi-VN" sz="6000" dirty="0" err="1">
                <a:solidFill>
                  <a:srgbClr val="C00000"/>
                </a:solidFill>
              </a:rPr>
              <a:t>watching</a:t>
            </a:r>
            <a:r>
              <a:rPr lang="vi-VN" sz="6000" dirty="0">
                <a:solidFill>
                  <a:srgbClr val="C00000"/>
                </a:solidFill>
              </a:rPr>
              <a:t>!</a:t>
            </a:r>
            <a:endParaRPr lang="en-US" sz="6000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7697B-E2F6-452F-B4AF-9444ACC6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012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A3716-1A4C-0838-86B6-64CAAF77D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HỌC PHẦN:</a:t>
            </a:r>
            <a:br>
              <a:rPr lang="vi-VN" dirty="0"/>
            </a:br>
            <a:r>
              <a:rPr lang="vi-VN" dirty="0"/>
              <a:t>PROJECT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003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413011" y="2421636"/>
            <a:ext cx="7891233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dirty="0"/>
              <a:t>Nhận diện cử </a:t>
            </a:r>
            <a:r>
              <a:rPr lang="vi-VN"/>
              <a:t>chỉ bàn tay</a:t>
            </a:r>
            <a:endParaRPr lang="en-US" dirty="0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413012" y="3567622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2800" b="0" dirty="0"/>
              <a:t>Thầy </a:t>
            </a:r>
            <a:r>
              <a:rPr lang="vi-VN" sz="2800" b="0" dirty="0" err="1"/>
              <a:t>h.dẫn</a:t>
            </a:r>
            <a:r>
              <a:rPr lang="vi-VN" sz="2800" b="0" dirty="0"/>
              <a:t>: Ngô Thành Trung</a:t>
            </a:r>
            <a:endParaRPr lang="en-US" sz="2800" b="0" dirty="0"/>
          </a:p>
          <a:p>
            <a:r>
              <a:rPr lang="vi-VN" sz="2800" b="0" dirty="0"/>
              <a:t>Sinh viên thực hiện: Mai Trần Duy</a:t>
            </a:r>
            <a:endParaRPr lang="en-US" sz="2800" b="0" dirty="0"/>
          </a:p>
          <a:p>
            <a:endParaRPr lang="en-US" sz="2800" b="0" dirty="0"/>
          </a:p>
          <a:p>
            <a:endParaRPr lang="en-US" sz="2800" b="0" dirty="0"/>
          </a:p>
          <a:p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1. Dữ liệu đào tạo</a:t>
            </a:r>
            <a:endParaRPr lang="en-US" dirty="0"/>
          </a:p>
        </p:txBody>
      </p:sp>
      <p:pic>
        <p:nvPicPr>
          <p:cNvPr id="6" name="Chỗ dành sẵn cho Nội dung 5">
            <a:extLst>
              <a:ext uri="{FF2B5EF4-FFF2-40B4-BE49-F238E27FC236}">
                <a16:creationId xmlns:a16="http://schemas.microsoft.com/office/drawing/2014/main" id="{4F0C0451-1E38-23F1-C4EE-3D7CC05C092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88753" y="3457869"/>
            <a:ext cx="7766492" cy="1728173"/>
          </a:xfr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5C20FBD8-9629-5A4E-0599-EE0161BD9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53" y="1483567"/>
            <a:ext cx="7766492" cy="1296955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C8572A17-D20B-4AC9-97B9-042413F2CC61}"/>
              </a:ext>
            </a:extLst>
          </p:cNvPr>
          <p:cNvSpPr txBox="1"/>
          <p:nvPr/>
        </p:nvSpPr>
        <p:spPr>
          <a:xfrm>
            <a:off x="577642" y="1066989"/>
            <a:ext cx="7988715" cy="373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- Chuẩn bị </a:t>
            </a:r>
            <a:r>
              <a:rPr lang="vi-VN" dirty="0" err="1"/>
              <a:t>camera</a:t>
            </a:r>
            <a:r>
              <a:rPr lang="vi-VN" dirty="0"/>
              <a:t>: </a:t>
            </a:r>
            <a:endParaRPr lang="en-US" dirty="0"/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47CEDC01-27CE-42B9-F197-5AEB09959945}"/>
              </a:ext>
            </a:extLst>
          </p:cNvPr>
          <p:cNvSpPr txBox="1"/>
          <p:nvPr/>
        </p:nvSpPr>
        <p:spPr>
          <a:xfrm>
            <a:off x="577642" y="2932583"/>
            <a:ext cx="7988715" cy="373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- Chụp ảnh: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64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1. Dữ liệu đào tạo</a:t>
            </a:r>
            <a:endParaRPr lang="en-US" dirty="0"/>
          </a:p>
        </p:txBody>
      </p:sp>
      <p:sp>
        <p:nvSpPr>
          <p:cNvPr id="5" name="Chỗ dành sẵn cho Nội dung 4">
            <a:extLst>
              <a:ext uri="{FF2B5EF4-FFF2-40B4-BE49-F238E27FC236}">
                <a16:creationId xmlns:a16="http://schemas.microsoft.com/office/drawing/2014/main" id="{63B57346-0F63-E68A-6E17-587BD6400B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95468" y="1109418"/>
            <a:ext cx="1939210" cy="5303393"/>
          </a:xfrm>
        </p:spPr>
        <p:txBody>
          <a:bodyPr/>
          <a:lstStyle/>
          <a:p>
            <a:pPr marL="0" indent="0">
              <a:buNone/>
            </a:pPr>
            <a:r>
              <a:rPr lang="vi-VN" sz="1800" dirty="0"/>
              <a:t>chữ L: 134 ảnh</a:t>
            </a:r>
          </a:p>
          <a:p>
            <a:pPr marL="0" indent="0">
              <a:buNone/>
            </a:pPr>
            <a:r>
              <a:rPr lang="vi-VN" sz="1800" dirty="0"/>
              <a:t>chữ M: 270 ảnh</a:t>
            </a:r>
          </a:p>
          <a:p>
            <a:pPr marL="0" indent="0">
              <a:buNone/>
            </a:pPr>
            <a:r>
              <a:rPr lang="vi-VN" sz="1800" dirty="0"/>
              <a:t>chữ N: 267 ảnh</a:t>
            </a:r>
          </a:p>
          <a:p>
            <a:pPr marL="0" indent="0">
              <a:buNone/>
            </a:pPr>
            <a:r>
              <a:rPr lang="vi-VN" sz="1800" dirty="0"/>
              <a:t>chữ O: 119 ảnh</a:t>
            </a:r>
          </a:p>
          <a:p>
            <a:pPr marL="0" indent="0">
              <a:buNone/>
            </a:pPr>
            <a:r>
              <a:rPr lang="vi-VN" sz="1800" dirty="0"/>
              <a:t>chữ P: 162 ảnh</a:t>
            </a:r>
          </a:p>
          <a:p>
            <a:pPr marL="0" indent="0">
              <a:buNone/>
            </a:pPr>
            <a:r>
              <a:rPr lang="vi-VN" sz="1800" dirty="0"/>
              <a:t>chữ Q: 143 ảnh</a:t>
            </a:r>
          </a:p>
          <a:p>
            <a:pPr marL="0" indent="0">
              <a:buNone/>
            </a:pPr>
            <a:r>
              <a:rPr lang="vi-VN" sz="1800" dirty="0"/>
              <a:t>chữ R: 149 ảnh</a:t>
            </a:r>
          </a:p>
          <a:p>
            <a:pPr marL="0" indent="0">
              <a:buNone/>
            </a:pPr>
            <a:r>
              <a:rPr lang="vi-VN" sz="1800" dirty="0"/>
              <a:t>chữ S: 130 ảnh</a:t>
            </a:r>
          </a:p>
          <a:p>
            <a:pPr marL="0" indent="0">
              <a:buNone/>
            </a:pPr>
            <a:r>
              <a:rPr lang="vi-VN" sz="1800" dirty="0"/>
              <a:t>chữ T: 114 ảnh</a:t>
            </a:r>
          </a:p>
          <a:p>
            <a:pPr marL="0" indent="0">
              <a:buNone/>
            </a:pPr>
            <a:r>
              <a:rPr lang="vi-VN" sz="1800" dirty="0"/>
              <a:t>chữ U: 159 ảnh</a:t>
            </a:r>
          </a:p>
          <a:p>
            <a:pPr marL="0" indent="0">
              <a:buNone/>
            </a:pPr>
            <a:endParaRPr lang="vi-VN" sz="1800" dirty="0"/>
          </a:p>
          <a:p>
            <a:pPr marL="0" indent="0">
              <a:buNone/>
            </a:pPr>
            <a:endParaRPr lang="vi-VN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7" name="Chỗ dành sẵn cho Nội dung 4">
            <a:extLst>
              <a:ext uri="{FF2B5EF4-FFF2-40B4-BE49-F238E27FC236}">
                <a16:creationId xmlns:a16="http://schemas.microsoft.com/office/drawing/2014/main" id="{55A70ECA-67F0-DB61-BF23-1DD91F8B0D9A}"/>
              </a:ext>
            </a:extLst>
          </p:cNvPr>
          <p:cNvSpPr txBox="1">
            <a:spLocks/>
          </p:cNvSpPr>
          <p:nvPr/>
        </p:nvSpPr>
        <p:spPr>
          <a:xfrm>
            <a:off x="387223" y="1109418"/>
            <a:ext cx="1939210" cy="53033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vi-VN" sz="1800" dirty="0"/>
              <a:t>chữ A: 122 ảnh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vi-VN" sz="1800" dirty="0"/>
              <a:t>chữ B: 206 ảnh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vi-VN" sz="1800" dirty="0"/>
              <a:t>chữ C: 139 ảnh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vi-VN" sz="1800" dirty="0"/>
              <a:t>chữ D: 178 ảnh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vi-VN" sz="1800" dirty="0"/>
              <a:t>chữ E: 132 ảnh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vi-VN" sz="1800" dirty="0"/>
              <a:t>chữ F: 139 ảnh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vi-VN" sz="1800" dirty="0"/>
              <a:t>chữ G: 122 ảnh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vi-VN" sz="1800" dirty="0"/>
              <a:t>chữ H: 127 ảnh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vi-VN" sz="1800" dirty="0"/>
              <a:t>chữ I:  110 ảnh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vi-VN" sz="1800" dirty="0"/>
              <a:t>chữ K: 102 ảnh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vi-VN" sz="1800" dirty="0"/>
          </a:p>
          <a:p>
            <a:pPr marL="0" indent="0">
              <a:buFont typeface="Arial" panose="020B0604020202020204" pitchFamily="34" charset="0"/>
              <a:buNone/>
            </a:pPr>
            <a:endParaRPr lang="vi-VN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sp>
        <p:nvSpPr>
          <p:cNvPr id="11" name="Chỗ dành sẵn cho Nội dung 4">
            <a:extLst>
              <a:ext uri="{FF2B5EF4-FFF2-40B4-BE49-F238E27FC236}">
                <a16:creationId xmlns:a16="http://schemas.microsoft.com/office/drawing/2014/main" id="{88DDA2BD-025B-4C73-9423-977FA3D6A1F1}"/>
              </a:ext>
            </a:extLst>
          </p:cNvPr>
          <p:cNvSpPr txBox="1">
            <a:spLocks/>
          </p:cNvSpPr>
          <p:nvPr/>
        </p:nvSpPr>
        <p:spPr>
          <a:xfrm>
            <a:off x="4803713" y="1109417"/>
            <a:ext cx="1939210" cy="53033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vi-VN" sz="1800" dirty="0"/>
              <a:t>chữ V: 125 ảnh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vi-VN" sz="1800" dirty="0"/>
              <a:t>chữ W: 107 ảnh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vi-VN" sz="1800" dirty="0"/>
              <a:t>chữ X: 121 ảnh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vi-VN" sz="1800" dirty="0"/>
              <a:t>chữ Y: 114 ảnh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vi-VN" sz="1800" dirty="0"/>
          </a:p>
          <a:p>
            <a:pPr marL="0" indent="0">
              <a:buFont typeface="Arial" panose="020B0604020202020204" pitchFamily="34" charset="0"/>
              <a:buNone/>
            </a:pPr>
            <a:endParaRPr lang="vi-VN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pic>
        <p:nvPicPr>
          <p:cNvPr id="13" name="Hình ảnh 12">
            <a:extLst>
              <a:ext uri="{FF2B5EF4-FFF2-40B4-BE49-F238E27FC236}">
                <a16:creationId xmlns:a16="http://schemas.microsoft.com/office/drawing/2014/main" id="{692B2EF0-B7F4-5460-0E24-82CE87CA0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713" y="2686875"/>
            <a:ext cx="3444538" cy="2491956"/>
          </a:xfrm>
          <a:prstGeom prst="rect">
            <a:avLst/>
          </a:prstGeom>
        </p:spPr>
      </p:pic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DE4B7327-289C-5790-5FC6-70D60056F8A2}"/>
              </a:ext>
            </a:extLst>
          </p:cNvPr>
          <p:cNvSpPr txBox="1"/>
          <p:nvPr/>
        </p:nvSpPr>
        <p:spPr>
          <a:xfrm>
            <a:off x="5140386" y="5155046"/>
            <a:ext cx="2771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400" i="1" dirty="0" err="1"/>
              <a:t>Sign</a:t>
            </a:r>
            <a:r>
              <a:rPr lang="vi-VN" sz="1400" i="1" dirty="0"/>
              <a:t> </a:t>
            </a:r>
            <a:r>
              <a:rPr lang="vi-VN" sz="1400" i="1" dirty="0" err="1"/>
              <a:t>Language</a:t>
            </a:r>
            <a:r>
              <a:rPr lang="vi-VN" sz="1400" i="1" dirty="0"/>
              <a:t> </a:t>
            </a:r>
            <a:r>
              <a:rPr lang="vi-VN" sz="1400" i="1" dirty="0" err="1"/>
              <a:t>American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547700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1. Dữ liệu đào tạo</a:t>
            </a:r>
            <a:endParaRPr lang="en-US" dirty="0"/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C8572A17-D20B-4AC9-97B9-042413F2CC61}"/>
              </a:ext>
            </a:extLst>
          </p:cNvPr>
          <p:cNvSpPr txBox="1"/>
          <p:nvPr/>
        </p:nvSpPr>
        <p:spPr>
          <a:xfrm>
            <a:off x="577642" y="1066989"/>
            <a:ext cx="7988715" cy="373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- Tính </a:t>
            </a:r>
            <a:r>
              <a:rPr lang="vi-VN" dirty="0" err="1"/>
              <a:t>toạ</a:t>
            </a:r>
            <a:r>
              <a:rPr lang="vi-VN" dirty="0"/>
              <a:t> độ của từng đốt tay</a:t>
            </a:r>
            <a:endParaRPr lang="en-US" dirty="0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64480DDE-8A27-0DF8-355F-5EFDCC684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592" y="1527303"/>
            <a:ext cx="7444017" cy="257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44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1. Dữ liệu đào tạo</a:t>
            </a:r>
            <a:endParaRPr lang="en-US" dirty="0"/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C8572A17-D20B-4AC9-97B9-042413F2CC61}"/>
              </a:ext>
            </a:extLst>
          </p:cNvPr>
          <p:cNvSpPr txBox="1"/>
          <p:nvPr/>
        </p:nvSpPr>
        <p:spPr>
          <a:xfrm>
            <a:off x="577642" y="1066989"/>
            <a:ext cx="7988715" cy="373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- Tiền xử lí dữ liệu</a:t>
            </a:r>
            <a:endParaRPr lang="en-US" dirty="0"/>
          </a:p>
        </p:txBody>
      </p:sp>
      <p:pic>
        <p:nvPicPr>
          <p:cNvPr id="11" name="Hình ảnh 10">
            <a:extLst>
              <a:ext uri="{FF2B5EF4-FFF2-40B4-BE49-F238E27FC236}">
                <a16:creationId xmlns:a16="http://schemas.microsoft.com/office/drawing/2014/main" id="{C53C4D72-956B-0503-E275-9F4CBCDFD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497" y="1701470"/>
            <a:ext cx="5701004" cy="254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92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1. Dữ liệu đào tạo</a:t>
            </a:r>
            <a:endParaRPr lang="en-US" dirty="0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3015CD3A-A4D3-835C-426E-473523A49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907" y="1558709"/>
            <a:ext cx="5380186" cy="374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93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2. Đào tạo dữ liệu</a:t>
            </a:r>
            <a:endParaRPr lang="en-US" dirty="0"/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3705477A-5364-7C6A-C108-B7D53C147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720" y="1668137"/>
            <a:ext cx="6262557" cy="1611572"/>
          </a:xfrm>
          <a:prstGeom prst="rect">
            <a:avLst/>
          </a:prstGeom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7FE11E77-A291-0B14-A41B-EE91A7FD7092}"/>
              </a:ext>
            </a:extLst>
          </p:cNvPr>
          <p:cNvSpPr txBox="1"/>
          <p:nvPr/>
        </p:nvSpPr>
        <p:spPr>
          <a:xfrm>
            <a:off x="577642" y="1066989"/>
            <a:ext cx="7988715" cy="373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- Chia </a:t>
            </a:r>
            <a:r>
              <a:rPr lang="vi-VN" dirty="0" err="1"/>
              <a:t>dataset</a:t>
            </a:r>
            <a:r>
              <a:rPr lang="vi-VN" dirty="0"/>
              <a:t> thành 2 tập </a:t>
            </a:r>
            <a:r>
              <a:rPr lang="vi-VN" dirty="0" err="1"/>
              <a:t>trainning</a:t>
            </a:r>
            <a:r>
              <a:rPr lang="vi-VN" dirty="0"/>
              <a:t> và </a:t>
            </a:r>
            <a:r>
              <a:rPr lang="vi-VN" dirty="0" err="1"/>
              <a:t>test</a:t>
            </a:r>
            <a:r>
              <a:rPr lang="vi-VN" dirty="0"/>
              <a:t>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637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299</TotalTime>
  <Words>260</Words>
  <Application>Microsoft Office PowerPoint</Application>
  <PresentationFormat>Trình chiếu Trên màn hình (4:3)</PresentationFormat>
  <Paragraphs>58</Paragraphs>
  <Slides>12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3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12</vt:i4>
      </vt:variant>
    </vt:vector>
  </HeadingPairs>
  <TitlesOfParts>
    <vt:vector size="16" baseType="lpstr">
      <vt:lpstr>Arial</vt:lpstr>
      <vt:lpstr>Calibri</vt:lpstr>
      <vt:lpstr>Lato</vt:lpstr>
      <vt:lpstr>Office Theme</vt:lpstr>
      <vt:lpstr>Bản trình bày PowerPoint</vt:lpstr>
      <vt:lpstr>HỌC PHẦN: PROJECT 2</vt:lpstr>
      <vt:lpstr>Bản trình bày PowerPoint</vt:lpstr>
      <vt:lpstr>1. Dữ liệu đào tạo</vt:lpstr>
      <vt:lpstr>1. Dữ liệu đào tạo</vt:lpstr>
      <vt:lpstr>1. Dữ liệu đào tạo</vt:lpstr>
      <vt:lpstr>1. Dữ liệu đào tạo</vt:lpstr>
      <vt:lpstr>1. Dữ liệu đào tạo</vt:lpstr>
      <vt:lpstr>2. Đào tạo dữ liệu</vt:lpstr>
      <vt:lpstr>2. Đào tạo dữ liệu</vt:lpstr>
      <vt:lpstr>2. Đào tạo dữ liệu</vt:lpstr>
      <vt:lpstr>Thank you for watching!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Mai Tran Duy</cp:lastModifiedBy>
  <cp:revision>17</cp:revision>
  <dcterms:created xsi:type="dcterms:W3CDTF">2021-05-28T04:32:29Z</dcterms:created>
  <dcterms:modified xsi:type="dcterms:W3CDTF">2024-01-10T05:38:12Z</dcterms:modified>
</cp:coreProperties>
</file>